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453-89F1-4FD4-959B-CACE44B2FF0A}" type="datetimeFigureOut">
              <a:rPr lang="hr-HR" smtClean="0"/>
              <a:t>25.6.2020.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7B66095-6297-437C-AECF-6532AC352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4367"/>
            <a:ext cx="10218634" cy="68623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asamatteroffaith.com/wp-content/uploads/2016/07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6" y="0"/>
            <a:ext cx="9204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Presv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95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esktop\Dan Gospodnji - pripreme\pexels-photo-1893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C8077A6-978D-4556-A7B1-C5D2B1AF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615" y="-279412"/>
            <a:ext cx="1318523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Vlatko</cp:lastModifiedBy>
  <cp:revision>4</cp:revision>
  <dcterms:created xsi:type="dcterms:W3CDTF">2018-01-18T12:33:10Z</dcterms:created>
  <dcterms:modified xsi:type="dcterms:W3CDTF">2020-06-25T14:48:00Z</dcterms:modified>
</cp:coreProperties>
</file>